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8404800"/>
  <p:notesSz cx="9144000" cy="6858000"/>
  <p:defaultTextStyle>
    <a:defPPr>
      <a:defRPr lang="en-US"/>
    </a:defPPr>
    <a:lvl1pPr algn="l" rtl="0" fontAlgn="base">
      <a:spcBef>
        <a:spcPct val="0"/>
      </a:spcBef>
      <a:spcAft>
        <a:spcPct val="0"/>
      </a:spcAft>
      <a:defRPr sz="2100" kern="1200">
        <a:solidFill>
          <a:srgbClr val="FF0000"/>
        </a:solidFill>
        <a:latin typeface="Arial" charset="0"/>
        <a:ea typeface="+mn-ea"/>
        <a:cs typeface="+mn-cs"/>
      </a:defRPr>
    </a:lvl1pPr>
    <a:lvl2pPr marL="637292" algn="l" rtl="0" fontAlgn="base">
      <a:spcBef>
        <a:spcPct val="0"/>
      </a:spcBef>
      <a:spcAft>
        <a:spcPct val="0"/>
      </a:spcAft>
      <a:defRPr sz="2100" kern="1200">
        <a:solidFill>
          <a:srgbClr val="FF0000"/>
        </a:solidFill>
        <a:latin typeface="Arial" charset="0"/>
        <a:ea typeface="+mn-ea"/>
        <a:cs typeface="+mn-cs"/>
      </a:defRPr>
    </a:lvl2pPr>
    <a:lvl3pPr marL="1274582" algn="l" rtl="0" fontAlgn="base">
      <a:spcBef>
        <a:spcPct val="0"/>
      </a:spcBef>
      <a:spcAft>
        <a:spcPct val="0"/>
      </a:spcAft>
      <a:defRPr sz="2100" kern="1200">
        <a:solidFill>
          <a:srgbClr val="FF0000"/>
        </a:solidFill>
        <a:latin typeface="Arial" charset="0"/>
        <a:ea typeface="+mn-ea"/>
        <a:cs typeface="+mn-cs"/>
      </a:defRPr>
    </a:lvl3pPr>
    <a:lvl4pPr marL="1911874" algn="l" rtl="0" fontAlgn="base">
      <a:spcBef>
        <a:spcPct val="0"/>
      </a:spcBef>
      <a:spcAft>
        <a:spcPct val="0"/>
      </a:spcAft>
      <a:defRPr sz="2100" kern="1200">
        <a:solidFill>
          <a:srgbClr val="FF0000"/>
        </a:solidFill>
        <a:latin typeface="Arial" charset="0"/>
        <a:ea typeface="+mn-ea"/>
        <a:cs typeface="+mn-cs"/>
      </a:defRPr>
    </a:lvl4pPr>
    <a:lvl5pPr marL="2549164" algn="l" rtl="0" fontAlgn="base">
      <a:spcBef>
        <a:spcPct val="0"/>
      </a:spcBef>
      <a:spcAft>
        <a:spcPct val="0"/>
      </a:spcAft>
      <a:defRPr sz="2100" kern="1200">
        <a:solidFill>
          <a:srgbClr val="FF0000"/>
        </a:solidFill>
        <a:latin typeface="Arial" charset="0"/>
        <a:ea typeface="+mn-ea"/>
        <a:cs typeface="+mn-cs"/>
      </a:defRPr>
    </a:lvl5pPr>
    <a:lvl6pPr marL="3186456" algn="l" defTabSz="1274582" rtl="0" eaLnBrk="1" latinLnBrk="0" hangingPunct="1">
      <a:defRPr sz="2100" kern="1200">
        <a:solidFill>
          <a:srgbClr val="FF0000"/>
        </a:solidFill>
        <a:latin typeface="Arial" charset="0"/>
        <a:ea typeface="+mn-ea"/>
        <a:cs typeface="+mn-cs"/>
      </a:defRPr>
    </a:lvl6pPr>
    <a:lvl7pPr marL="3823746" algn="l" defTabSz="1274582" rtl="0" eaLnBrk="1" latinLnBrk="0" hangingPunct="1">
      <a:defRPr sz="2100" kern="1200">
        <a:solidFill>
          <a:srgbClr val="FF0000"/>
        </a:solidFill>
        <a:latin typeface="Arial" charset="0"/>
        <a:ea typeface="+mn-ea"/>
        <a:cs typeface="+mn-cs"/>
      </a:defRPr>
    </a:lvl7pPr>
    <a:lvl8pPr marL="4461038" algn="l" defTabSz="1274582" rtl="0" eaLnBrk="1" latinLnBrk="0" hangingPunct="1">
      <a:defRPr sz="2100" kern="1200">
        <a:solidFill>
          <a:srgbClr val="FF0000"/>
        </a:solidFill>
        <a:latin typeface="Arial" charset="0"/>
        <a:ea typeface="+mn-ea"/>
        <a:cs typeface="+mn-cs"/>
      </a:defRPr>
    </a:lvl8pPr>
    <a:lvl9pPr marL="5098330" algn="l" defTabSz="1274582" rtl="0" eaLnBrk="1" latinLnBrk="0" hangingPunct="1">
      <a:defRPr sz="2100" kern="1200">
        <a:solidFill>
          <a:srgbClr val="FF0000"/>
        </a:solidFill>
        <a:latin typeface="Arial" charset="0"/>
        <a:ea typeface="+mn-ea"/>
        <a:cs typeface="+mn-cs"/>
      </a:defRPr>
    </a:lvl9pPr>
  </p:defaultTextStyle>
  <p:extLst>
    <p:ext uri="{EFAFB233-063F-42B5-8137-9DF3F51BA10A}">
      <p15:sldGuideLst xmlns:p15="http://schemas.microsoft.com/office/powerpoint/2012/main">
        <p15:guide id="1" orient="horz" pos="5184" userDrawn="1">
          <p15:clr>
            <a:srgbClr val="A4A3A4"/>
          </p15:clr>
        </p15:guide>
        <p15:guide id="2" pos="8064" userDrawn="1">
          <p15:clr>
            <a:srgbClr val="A4A3A4"/>
          </p15:clr>
        </p15:guide>
        <p15:guide id="3" orient="horz" pos="6048" userDrawn="1">
          <p15:clr>
            <a:srgbClr val="A4A3A4"/>
          </p15:clr>
        </p15:guide>
        <p15:guide id="4" orient="horz" pos="10368">
          <p15:clr>
            <a:srgbClr val="A4A3A4"/>
          </p15:clr>
        </p15:guide>
        <p15:guide id="5" orient="horz" pos="12096">
          <p15:clr>
            <a:srgbClr val="A4A3A4"/>
          </p15:clr>
        </p15:guide>
        <p15:guide id="6"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UFTS Medical Center" initials="TMC" lastIdx="3" clrIdx="0"/>
  <p:cmAuthor id="1" name="Kim Esham" initials="KSE"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93D9"/>
    <a:srgbClr val="339966"/>
    <a:srgbClr val="CCFFCC"/>
    <a:srgbClr val="99FF99"/>
    <a:srgbClr val="99FFCC"/>
    <a:srgbClr val="00CC66"/>
    <a:srgbClr val="1A3A67"/>
    <a:srgbClr val="0000CC"/>
    <a:srgbClr val="4F81BD"/>
    <a:srgbClr val="A3A3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615" autoAdjust="0"/>
    <p:restoredTop sz="99634" autoAdjust="0"/>
  </p:normalViewPr>
  <p:slideViewPr>
    <p:cSldViewPr>
      <p:cViewPr varScale="1">
        <p:scale>
          <a:sx n="21" d="100"/>
          <a:sy n="21" d="100"/>
        </p:scale>
        <p:origin x="1986" y="60"/>
      </p:cViewPr>
      <p:guideLst>
        <p:guide orient="horz" pos="5184"/>
        <p:guide pos="8064"/>
        <p:guide orient="horz" pos="6048"/>
        <p:guide orient="horz" pos="10368"/>
        <p:guide orient="horz" pos="12096"/>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63025" cy="343211"/>
          </a:xfrm>
          <a:prstGeom prst="rect">
            <a:avLst/>
          </a:prstGeom>
          <a:noFill/>
          <a:ln w="9525">
            <a:noFill/>
            <a:miter lim="800000"/>
            <a:headEnd/>
            <a:tailEnd/>
          </a:ln>
          <a:effectLst/>
        </p:spPr>
        <p:txBody>
          <a:bodyPr vert="horz" wrap="square" lIns="12795" tIns="6398" rIns="12795" bIns="6398" numCol="1" anchor="t" anchorCtr="0" compatLnSpc="1">
            <a:prstTxWarp prst="textNoShape">
              <a:avLst/>
            </a:prstTxWarp>
          </a:bodyPr>
          <a:lstStyle>
            <a:lvl1pPr defTabSz="127741">
              <a:defRPr sz="200">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5179415" y="0"/>
            <a:ext cx="3963025" cy="343211"/>
          </a:xfrm>
          <a:prstGeom prst="rect">
            <a:avLst/>
          </a:prstGeom>
          <a:noFill/>
          <a:ln w="9525">
            <a:noFill/>
            <a:miter lim="800000"/>
            <a:headEnd/>
            <a:tailEnd/>
          </a:ln>
          <a:effectLst/>
        </p:spPr>
        <p:txBody>
          <a:bodyPr vert="horz" wrap="square" lIns="12795" tIns="6398" rIns="12795" bIns="6398" numCol="1" anchor="t" anchorCtr="0" compatLnSpc="1">
            <a:prstTxWarp prst="textNoShape">
              <a:avLst/>
            </a:prstTxWarp>
          </a:bodyPr>
          <a:lstStyle>
            <a:lvl1pPr algn="r" defTabSz="127741">
              <a:defRPr sz="200">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0" y="6513236"/>
            <a:ext cx="3963025" cy="343211"/>
          </a:xfrm>
          <a:prstGeom prst="rect">
            <a:avLst/>
          </a:prstGeom>
          <a:noFill/>
          <a:ln w="9525">
            <a:noFill/>
            <a:miter lim="800000"/>
            <a:headEnd/>
            <a:tailEnd/>
          </a:ln>
          <a:effectLst/>
        </p:spPr>
        <p:txBody>
          <a:bodyPr vert="horz" wrap="square" lIns="12795" tIns="6398" rIns="12795" bIns="6398" numCol="1" anchor="b" anchorCtr="0" compatLnSpc="1">
            <a:prstTxWarp prst="textNoShape">
              <a:avLst/>
            </a:prstTxWarp>
          </a:bodyPr>
          <a:lstStyle>
            <a:lvl1pPr defTabSz="127741">
              <a:defRPr sz="200">
                <a:solidFill>
                  <a:schemeClr val="tx1"/>
                </a:solidFill>
              </a:defRPr>
            </a:lvl1pPr>
          </a:lstStyle>
          <a:p>
            <a:pPr>
              <a:defRPr/>
            </a:pPr>
            <a:endParaRPr lang="en-US"/>
          </a:p>
        </p:txBody>
      </p:sp>
      <p:sp>
        <p:nvSpPr>
          <p:cNvPr id="3077" name="Rectangle 5"/>
          <p:cNvSpPr>
            <a:spLocks noGrp="1" noChangeArrowheads="1"/>
          </p:cNvSpPr>
          <p:nvPr>
            <p:ph type="sldNum" sz="quarter" idx="3"/>
          </p:nvPr>
        </p:nvSpPr>
        <p:spPr bwMode="auto">
          <a:xfrm>
            <a:off x="5179415" y="6513236"/>
            <a:ext cx="3963025" cy="343211"/>
          </a:xfrm>
          <a:prstGeom prst="rect">
            <a:avLst/>
          </a:prstGeom>
          <a:noFill/>
          <a:ln w="9525">
            <a:noFill/>
            <a:miter lim="800000"/>
            <a:headEnd/>
            <a:tailEnd/>
          </a:ln>
          <a:effectLst/>
        </p:spPr>
        <p:txBody>
          <a:bodyPr vert="horz" wrap="square" lIns="12795" tIns="6398" rIns="12795" bIns="6398" numCol="1" anchor="b" anchorCtr="0" compatLnSpc="1">
            <a:prstTxWarp prst="textNoShape">
              <a:avLst/>
            </a:prstTxWarp>
          </a:bodyPr>
          <a:lstStyle>
            <a:lvl1pPr algn="r" defTabSz="127741">
              <a:defRPr sz="200">
                <a:solidFill>
                  <a:schemeClr val="tx1"/>
                </a:solidFill>
                <a:cs typeface="Arial" charset="0"/>
              </a:defRPr>
            </a:lvl1pPr>
          </a:lstStyle>
          <a:p>
            <a:pPr>
              <a:defRPr/>
            </a:pPr>
            <a:fld id="{4A181F42-83BA-4AB6-B6A4-439E84B8984F}" type="slidenum">
              <a:rPr lang="en-US"/>
              <a:pPr>
                <a:defRPr/>
              </a:pPr>
              <a:t>‹#›</a:t>
            </a:fld>
            <a:endParaRPr lang="en-US"/>
          </a:p>
        </p:txBody>
      </p:sp>
    </p:spTree>
    <p:extLst>
      <p:ext uri="{BB962C8B-B14F-4D97-AF65-F5344CB8AC3E}">
        <p14:creationId xmlns:p14="http://schemas.microsoft.com/office/powerpoint/2010/main" val="785339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963025" cy="343211"/>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defRPr sz="1200">
                <a:solidFill>
                  <a:schemeClr val="tx1"/>
                </a:solidFill>
              </a:defRPr>
            </a:lvl1pPr>
          </a:lstStyle>
          <a:p>
            <a:pPr>
              <a:defRPr/>
            </a:pPr>
            <a:endParaRPr lang="en-US"/>
          </a:p>
        </p:txBody>
      </p:sp>
      <p:sp>
        <p:nvSpPr>
          <p:cNvPr id="16387" name="Rectangle 3"/>
          <p:cNvSpPr>
            <a:spLocks noGrp="1" noChangeArrowheads="1"/>
          </p:cNvSpPr>
          <p:nvPr>
            <p:ph type="dt" idx="1"/>
          </p:nvPr>
        </p:nvSpPr>
        <p:spPr bwMode="auto">
          <a:xfrm>
            <a:off x="5179415" y="0"/>
            <a:ext cx="3963025" cy="343211"/>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15025" y="3258172"/>
            <a:ext cx="7313951" cy="3085790"/>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6513236"/>
            <a:ext cx="3963025" cy="343211"/>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defRPr sz="1200">
                <a:solidFill>
                  <a:schemeClr val="tx1"/>
                </a:solidFill>
              </a:defRPr>
            </a:lvl1pPr>
          </a:lstStyle>
          <a:p>
            <a:pPr>
              <a:defRPr/>
            </a:pPr>
            <a:endParaRPr lang="en-US"/>
          </a:p>
        </p:txBody>
      </p:sp>
      <p:sp>
        <p:nvSpPr>
          <p:cNvPr id="16391" name="Rectangle 7"/>
          <p:cNvSpPr>
            <a:spLocks noGrp="1" noChangeArrowheads="1"/>
          </p:cNvSpPr>
          <p:nvPr>
            <p:ph type="sldNum" sz="quarter" idx="5"/>
          </p:nvPr>
        </p:nvSpPr>
        <p:spPr bwMode="auto">
          <a:xfrm>
            <a:off x="5179415" y="6513236"/>
            <a:ext cx="3963025" cy="343211"/>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r">
              <a:defRPr sz="1200">
                <a:solidFill>
                  <a:schemeClr val="tx1"/>
                </a:solidFill>
              </a:defRPr>
            </a:lvl1pPr>
          </a:lstStyle>
          <a:p>
            <a:pPr>
              <a:defRPr/>
            </a:pPr>
            <a:fld id="{606559FC-518B-4475-819C-553479654639}" type="slidenum">
              <a:rPr lang="en-US"/>
              <a:pPr>
                <a:defRPr/>
              </a:pPr>
              <a:t>‹#›</a:t>
            </a:fld>
            <a:endParaRPr lang="en-US"/>
          </a:p>
        </p:txBody>
      </p:sp>
    </p:spTree>
    <p:extLst>
      <p:ext uri="{BB962C8B-B14F-4D97-AF65-F5344CB8AC3E}">
        <p14:creationId xmlns:p14="http://schemas.microsoft.com/office/powerpoint/2010/main" val="3358847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37292" algn="l" rtl="0" eaLnBrk="0" fontAlgn="base" hangingPunct="0">
      <a:spcBef>
        <a:spcPct val="30000"/>
      </a:spcBef>
      <a:spcAft>
        <a:spcPct val="0"/>
      </a:spcAft>
      <a:defRPr sz="1700" kern="1200">
        <a:solidFill>
          <a:schemeClr val="tx1"/>
        </a:solidFill>
        <a:latin typeface="Arial" charset="0"/>
        <a:ea typeface="+mn-ea"/>
        <a:cs typeface="+mn-cs"/>
      </a:defRPr>
    </a:lvl2pPr>
    <a:lvl3pPr marL="1274582" algn="l" rtl="0" eaLnBrk="0" fontAlgn="base" hangingPunct="0">
      <a:spcBef>
        <a:spcPct val="30000"/>
      </a:spcBef>
      <a:spcAft>
        <a:spcPct val="0"/>
      </a:spcAft>
      <a:defRPr sz="1700" kern="1200">
        <a:solidFill>
          <a:schemeClr val="tx1"/>
        </a:solidFill>
        <a:latin typeface="Arial" charset="0"/>
        <a:ea typeface="+mn-ea"/>
        <a:cs typeface="+mn-cs"/>
      </a:defRPr>
    </a:lvl3pPr>
    <a:lvl4pPr marL="1911874" algn="l" rtl="0" eaLnBrk="0" fontAlgn="base" hangingPunct="0">
      <a:spcBef>
        <a:spcPct val="30000"/>
      </a:spcBef>
      <a:spcAft>
        <a:spcPct val="0"/>
      </a:spcAft>
      <a:defRPr sz="1700" kern="1200">
        <a:solidFill>
          <a:schemeClr val="tx1"/>
        </a:solidFill>
        <a:latin typeface="Arial" charset="0"/>
        <a:ea typeface="+mn-ea"/>
        <a:cs typeface="+mn-cs"/>
      </a:defRPr>
    </a:lvl4pPr>
    <a:lvl5pPr marL="2549164" algn="l" rtl="0" eaLnBrk="0" fontAlgn="base" hangingPunct="0">
      <a:spcBef>
        <a:spcPct val="30000"/>
      </a:spcBef>
      <a:spcAft>
        <a:spcPct val="0"/>
      </a:spcAft>
      <a:defRPr sz="1700" kern="1200">
        <a:solidFill>
          <a:schemeClr val="tx1"/>
        </a:solidFill>
        <a:latin typeface="Arial" charset="0"/>
        <a:ea typeface="+mn-ea"/>
        <a:cs typeface="+mn-cs"/>
      </a:defRPr>
    </a:lvl5pPr>
    <a:lvl6pPr marL="3186456" algn="l" defTabSz="1274582" rtl="0" eaLnBrk="1" latinLnBrk="0" hangingPunct="1">
      <a:defRPr sz="1700" kern="1200">
        <a:solidFill>
          <a:schemeClr val="tx1"/>
        </a:solidFill>
        <a:latin typeface="+mn-lt"/>
        <a:ea typeface="+mn-ea"/>
        <a:cs typeface="+mn-cs"/>
      </a:defRPr>
    </a:lvl6pPr>
    <a:lvl7pPr marL="3823746" algn="l" defTabSz="1274582" rtl="0" eaLnBrk="1" latinLnBrk="0" hangingPunct="1">
      <a:defRPr sz="1700" kern="1200">
        <a:solidFill>
          <a:schemeClr val="tx1"/>
        </a:solidFill>
        <a:latin typeface="+mn-lt"/>
        <a:ea typeface="+mn-ea"/>
        <a:cs typeface="+mn-cs"/>
      </a:defRPr>
    </a:lvl7pPr>
    <a:lvl8pPr marL="4461038" algn="l" defTabSz="1274582" rtl="0" eaLnBrk="1" latinLnBrk="0" hangingPunct="1">
      <a:defRPr sz="1700" kern="1200">
        <a:solidFill>
          <a:schemeClr val="tx1"/>
        </a:solidFill>
        <a:latin typeface="+mn-lt"/>
        <a:ea typeface="+mn-ea"/>
        <a:cs typeface="+mn-cs"/>
      </a:defRPr>
    </a:lvl8pPr>
    <a:lvl9pPr marL="5098330" algn="l" defTabSz="1274582"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CDA8646C-D814-4E53-AD5B-0DE503BDBCBB}" type="slidenum">
              <a:rPr lang="en-US" smtClean="0"/>
              <a:pPr/>
              <a:t>1</a:t>
            </a:fld>
            <a:endParaRPr lang="en-US"/>
          </a:p>
        </p:txBody>
      </p:sp>
      <p:sp>
        <p:nvSpPr>
          <p:cNvPr id="5123" name="Rectangle 2"/>
          <p:cNvSpPr>
            <a:spLocks noGrp="1" noRot="1" noChangeAspect="1" noChangeArrowheads="1" noTextEdit="1"/>
          </p:cNvSpPr>
          <p:nvPr>
            <p:ph type="sldImg"/>
          </p:nvPr>
        </p:nvSpPr>
        <p:spPr>
          <a:xfrm>
            <a:off x="2857500" y="514350"/>
            <a:ext cx="3429000" cy="2571750"/>
          </a:xfrm>
          <a:ln/>
        </p:spPr>
      </p:sp>
      <p:sp>
        <p:nvSpPr>
          <p:cNvPr id="51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25914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1652"/>
            <a:ext cx="43525440" cy="8229600"/>
          </a:xfrm>
        </p:spPr>
        <p:txBody>
          <a:bodyPr/>
          <a:lstStyle/>
          <a:p>
            <a:r>
              <a:rPr lang="en-US"/>
              <a:t>Click to edit Master title style</a:t>
            </a:r>
          </a:p>
        </p:txBody>
      </p:sp>
      <p:sp>
        <p:nvSpPr>
          <p:cNvPr id="3" name="Subtitle 2"/>
          <p:cNvSpPr>
            <a:spLocks noGrp="1"/>
          </p:cNvSpPr>
          <p:nvPr>
            <p:ph type="subTitle" idx="1"/>
          </p:nvPr>
        </p:nvSpPr>
        <p:spPr>
          <a:xfrm>
            <a:off x="7680960" y="21761452"/>
            <a:ext cx="35844480" cy="9817100"/>
          </a:xfrm>
        </p:spPr>
        <p:txBody>
          <a:bodyPr/>
          <a:lstStyle>
            <a:lvl1pPr marL="0" indent="0" algn="ctr">
              <a:buNone/>
              <a:defRPr/>
            </a:lvl1pPr>
            <a:lvl2pPr marL="568940" indent="0" algn="ctr">
              <a:buNone/>
              <a:defRPr/>
            </a:lvl2pPr>
            <a:lvl3pPr marL="1137880" indent="0" algn="ctr">
              <a:buNone/>
              <a:defRPr/>
            </a:lvl3pPr>
            <a:lvl4pPr marL="1706820" indent="0" algn="ctr">
              <a:buNone/>
              <a:defRPr/>
            </a:lvl4pPr>
            <a:lvl5pPr marL="2275760" indent="0" algn="ctr">
              <a:buNone/>
              <a:defRPr/>
            </a:lvl5pPr>
            <a:lvl6pPr marL="2844698" indent="0" algn="ctr">
              <a:buNone/>
              <a:defRPr/>
            </a:lvl6pPr>
            <a:lvl7pPr marL="3413638" indent="0" algn="ctr">
              <a:buNone/>
              <a:defRPr/>
            </a:lvl7pPr>
            <a:lvl8pPr marL="3982578" indent="0" algn="ctr">
              <a:buNone/>
              <a:defRPr/>
            </a:lvl8pPr>
            <a:lvl9pPr marL="455151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CF4F0D-6287-487A-B460-6494B82504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4CEB42-F838-4595-80D6-C19C822F63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6702"/>
            <a:ext cx="11521440" cy="327691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4" y="1536702"/>
            <a:ext cx="34374668" cy="327691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C7A029-B995-49A8-B211-3E4CC37D62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604ED2-8E4F-42F9-B421-48A59A4FDA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5938" y="24679279"/>
            <a:ext cx="43525440" cy="7626350"/>
          </a:xfrm>
        </p:spPr>
        <p:txBody>
          <a:bodyPr anchor="t"/>
          <a:lstStyle>
            <a:lvl1pPr algn="l">
              <a:defRPr sz="5000" b="1" cap="all"/>
            </a:lvl1pPr>
          </a:lstStyle>
          <a:p>
            <a:r>
              <a:rPr lang="en-US"/>
              <a:t>Click to edit Master title style</a:t>
            </a:r>
          </a:p>
        </p:txBody>
      </p:sp>
      <p:sp>
        <p:nvSpPr>
          <p:cNvPr id="3" name="Text Placeholder 2"/>
          <p:cNvSpPr>
            <a:spLocks noGrp="1"/>
          </p:cNvSpPr>
          <p:nvPr>
            <p:ph type="body" idx="1"/>
          </p:nvPr>
        </p:nvSpPr>
        <p:spPr>
          <a:xfrm>
            <a:off x="4045938" y="16278229"/>
            <a:ext cx="43525440" cy="8401050"/>
          </a:xfrm>
        </p:spPr>
        <p:txBody>
          <a:bodyPr anchor="b"/>
          <a:lstStyle>
            <a:lvl1pPr marL="0" indent="0">
              <a:buNone/>
              <a:defRPr sz="2500"/>
            </a:lvl1pPr>
            <a:lvl2pPr marL="568940" indent="0">
              <a:buNone/>
              <a:defRPr sz="2200"/>
            </a:lvl2pPr>
            <a:lvl3pPr marL="1137880" indent="0">
              <a:buNone/>
              <a:defRPr sz="2000"/>
            </a:lvl3pPr>
            <a:lvl4pPr marL="1706820" indent="0">
              <a:buNone/>
              <a:defRPr sz="1700"/>
            </a:lvl4pPr>
            <a:lvl5pPr marL="2275760" indent="0">
              <a:buNone/>
              <a:defRPr sz="1700"/>
            </a:lvl5pPr>
            <a:lvl6pPr marL="2844698" indent="0">
              <a:buNone/>
              <a:defRPr sz="1700"/>
            </a:lvl6pPr>
            <a:lvl7pPr marL="3413638" indent="0">
              <a:buNone/>
              <a:defRPr sz="1700"/>
            </a:lvl7pPr>
            <a:lvl8pPr marL="3982578" indent="0">
              <a:buNone/>
              <a:defRPr sz="1700"/>
            </a:lvl8pPr>
            <a:lvl9pPr marL="4551518" indent="0">
              <a:buNone/>
              <a:defRPr sz="17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3E0C3A-0079-4E13-9656-C1C58A7069E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5" y="8959853"/>
            <a:ext cx="22948054" cy="25346026"/>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98031" y="8959853"/>
            <a:ext cx="22948054" cy="25346026"/>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C55A52-1BA3-448B-8080-EB4FEACA210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1" y="8597902"/>
            <a:ext cx="22626038" cy="3581400"/>
          </a:xfrm>
        </p:spPr>
        <p:txBody>
          <a:bodyPr anchor="b"/>
          <a:lstStyle>
            <a:lvl1pPr marL="0" indent="0">
              <a:buNone/>
              <a:defRPr sz="3000" b="1"/>
            </a:lvl1pPr>
            <a:lvl2pPr marL="568940" indent="0">
              <a:buNone/>
              <a:defRPr sz="2500" b="1"/>
            </a:lvl2pPr>
            <a:lvl3pPr marL="1137880" indent="0">
              <a:buNone/>
              <a:defRPr sz="2200" b="1"/>
            </a:lvl3pPr>
            <a:lvl4pPr marL="1706820" indent="0">
              <a:buNone/>
              <a:defRPr sz="2000" b="1"/>
            </a:lvl4pPr>
            <a:lvl5pPr marL="2275760" indent="0">
              <a:buNone/>
              <a:defRPr sz="2000" b="1"/>
            </a:lvl5pPr>
            <a:lvl6pPr marL="2844698" indent="0">
              <a:buNone/>
              <a:defRPr sz="2000" b="1"/>
            </a:lvl6pPr>
            <a:lvl7pPr marL="3413638" indent="0">
              <a:buNone/>
              <a:defRPr sz="2000" b="1"/>
            </a:lvl7pPr>
            <a:lvl8pPr marL="3982578" indent="0">
              <a:buNone/>
              <a:defRPr sz="2000" b="1"/>
            </a:lvl8pPr>
            <a:lvl9pPr marL="4551518" indent="0">
              <a:buNone/>
              <a:defRPr sz="2000" b="1"/>
            </a:lvl9pPr>
          </a:lstStyle>
          <a:p>
            <a:pPr lvl="0"/>
            <a:r>
              <a:rPr lang="en-US"/>
              <a:t>Click to edit Master text styles</a:t>
            </a:r>
          </a:p>
        </p:txBody>
      </p:sp>
      <p:sp>
        <p:nvSpPr>
          <p:cNvPr id="4" name="Content Placeholder 3"/>
          <p:cNvSpPr>
            <a:spLocks noGrp="1"/>
          </p:cNvSpPr>
          <p:nvPr>
            <p:ph sz="half" idx="2"/>
          </p:nvPr>
        </p:nvSpPr>
        <p:spPr>
          <a:xfrm>
            <a:off x="2560321" y="12179303"/>
            <a:ext cx="22626038" cy="22126578"/>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4" y="8597902"/>
            <a:ext cx="22633940" cy="3581400"/>
          </a:xfrm>
        </p:spPr>
        <p:txBody>
          <a:bodyPr anchor="b"/>
          <a:lstStyle>
            <a:lvl1pPr marL="0" indent="0">
              <a:buNone/>
              <a:defRPr sz="3000" b="1"/>
            </a:lvl1pPr>
            <a:lvl2pPr marL="568940" indent="0">
              <a:buNone/>
              <a:defRPr sz="2500" b="1"/>
            </a:lvl2pPr>
            <a:lvl3pPr marL="1137880" indent="0">
              <a:buNone/>
              <a:defRPr sz="2200" b="1"/>
            </a:lvl3pPr>
            <a:lvl4pPr marL="1706820" indent="0">
              <a:buNone/>
              <a:defRPr sz="2000" b="1"/>
            </a:lvl4pPr>
            <a:lvl5pPr marL="2275760" indent="0">
              <a:buNone/>
              <a:defRPr sz="2000" b="1"/>
            </a:lvl5pPr>
            <a:lvl6pPr marL="2844698" indent="0">
              <a:buNone/>
              <a:defRPr sz="2000" b="1"/>
            </a:lvl6pPr>
            <a:lvl7pPr marL="3413638" indent="0">
              <a:buNone/>
              <a:defRPr sz="2000" b="1"/>
            </a:lvl7pPr>
            <a:lvl8pPr marL="3982578" indent="0">
              <a:buNone/>
              <a:defRPr sz="2000" b="1"/>
            </a:lvl8pPr>
            <a:lvl9pPr marL="4551518" indent="0">
              <a:buNone/>
              <a:defRPr sz="2000" b="1"/>
            </a:lvl9pPr>
          </a:lstStyle>
          <a:p>
            <a:pPr lvl="0"/>
            <a:r>
              <a:rPr lang="en-US"/>
              <a:t>Click to edit Master text styles</a:t>
            </a:r>
          </a:p>
        </p:txBody>
      </p:sp>
      <p:sp>
        <p:nvSpPr>
          <p:cNvPr id="6" name="Content Placeholder 5"/>
          <p:cNvSpPr>
            <a:spLocks noGrp="1"/>
          </p:cNvSpPr>
          <p:nvPr>
            <p:ph sz="quarter" idx="4"/>
          </p:nvPr>
        </p:nvSpPr>
        <p:spPr>
          <a:xfrm>
            <a:off x="26012144" y="12179303"/>
            <a:ext cx="22633940" cy="22126578"/>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2D49DC-4AB9-4E9D-94E4-E267E287DD6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C20C7F-8EED-4F83-A2DF-226D23546C4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63D46A3-D7E8-4AF3-B756-968DFC36E3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1" y="1530352"/>
            <a:ext cx="16847538" cy="6505576"/>
          </a:xfrm>
        </p:spPr>
        <p:txBody>
          <a:bodyPr anchor="b"/>
          <a:lstStyle>
            <a:lvl1pPr algn="l">
              <a:defRPr sz="2500" b="1"/>
            </a:lvl1pPr>
          </a:lstStyle>
          <a:p>
            <a:r>
              <a:rPr lang="en-US"/>
              <a:t>Click to edit Master title style</a:t>
            </a:r>
          </a:p>
        </p:txBody>
      </p:sp>
      <p:sp>
        <p:nvSpPr>
          <p:cNvPr id="3" name="Content Placeholder 2"/>
          <p:cNvSpPr>
            <a:spLocks noGrp="1"/>
          </p:cNvSpPr>
          <p:nvPr>
            <p:ph idx="1"/>
          </p:nvPr>
        </p:nvSpPr>
        <p:spPr>
          <a:xfrm>
            <a:off x="20020282" y="1530353"/>
            <a:ext cx="28625800" cy="32775526"/>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1" y="8035929"/>
            <a:ext cx="16847538" cy="26269950"/>
          </a:xfrm>
        </p:spPr>
        <p:txBody>
          <a:bodyPr/>
          <a:lstStyle>
            <a:lvl1pPr marL="0" indent="0">
              <a:buNone/>
              <a:defRPr sz="1700"/>
            </a:lvl1pPr>
            <a:lvl2pPr marL="568940" indent="0">
              <a:buNone/>
              <a:defRPr sz="1500"/>
            </a:lvl2pPr>
            <a:lvl3pPr marL="1137880" indent="0">
              <a:buNone/>
              <a:defRPr sz="1200"/>
            </a:lvl3pPr>
            <a:lvl4pPr marL="1706820" indent="0">
              <a:buNone/>
              <a:defRPr sz="1100"/>
            </a:lvl4pPr>
            <a:lvl5pPr marL="2275760" indent="0">
              <a:buNone/>
              <a:defRPr sz="1100"/>
            </a:lvl5pPr>
            <a:lvl6pPr marL="2844698" indent="0">
              <a:buNone/>
              <a:defRPr sz="1100"/>
            </a:lvl6pPr>
            <a:lvl7pPr marL="3413638" indent="0">
              <a:buNone/>
              <a:defRPr sz="1100"/>
            </a:lvl7pPr>
            <a:lvl8pPr marL="3982578" indent="0">
              <a:buNone/>
              <a:defRPr sz="1100"/>
            </a:lvl8pPr>
            <a:lvl9pPr marL="4551518" indent="0">
              <a:buNone/>
              <a:defRPr sz="11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48355E-90E6-4F25-A212-1CF05CD6988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798" y="26882729"/>
            <a:ext cx="30723840" cy="3175002"/>
          </a:xfrm>
        </p:spPr>
        <p:txBody>
          <a:bodyPr anchor="b"/>
          <a:lstStyle>
            <a:lvl1pPr algn="l">
              <a:defRPr sz="2500" b="1"/>
            </a:lvl1pPr>
          </a:lstStyle>
          <a:p>
            <a:r>
              <a:rPr lang="en-US"/>
              <a:t>Click to edit Master title style</a:t>
            </a:r>
          </a:p>
        </p:txBody>
      </p:sp>
      <p:sp>
        <p:nvSpPr>
          <p:cNvPr id="3" name="Picture Placeholder 2"/>
          <p:cNvSpPr>
            <a:spLocks noGrp="1"/>
          </p:cNvSpPr>
          <p:nvPr>
            <p:ph type="pic" idx="1"/>
          </p:nvPr>
        </p:nvSpPr>
        <p:spPr>
          <a:xfrm>
            <a:off x="10037798" y="3432179"/>
            <a:ext cx="30723840" cy="23040974"/>
          </a:xfrm>
        </p:spPr>
        <p:txBody>
          <a:bodyPr/>
          <a:lstStyle>
            <a:lvl1pPr marL="0" indent="0">
              <a:buNone/>
              <a:defRPr sz="4000"/>
            </a:lvl1pPr>
            <a:lvl2pPr marL="568940" indent="0">
              <a:buNone/>
              <a:defRPr sz="3500"/>
            </a:lvl2pPr>
            <a:lvl3pPr marL="1137880" indent="0">
              <a:buNone/>
              <a:defRPr sz="3000"/>
            </a:lvl3pPr>
            <a:lvl4pPr marL="1706820" indent="0">
              <a:buNone/>
              <a:defRPr sz="2500"/>
            </a:lvl4pPr>
            <a:lvl5pPr marL="2275760" indent="0">
              <a:buNone/>
              <a:defRPr sz="2500"/>
            </a:lvl5pPr>
            <a:lvl6pPr marL="2844698" indent="0">
              <a:buNone/>
              <a:defRPr sz="2500"/>
            </a:lvl6pPr>
            <a:lvl7pPr marL="3413638" indent="0">
              <a:buNone/>
              <a:defRPr sz="2500"/>
            </a:lvl7pPr>
            <a:lvl8pPr marL="3982578" indent="0">
              <a:buNone/>
              <a:defRPr sz="2500"/>
            </a:lvl8pPr>
            <a:lvl9pPr marL="4551518" indent="0">
              <a:buNone/>
              <a:defRPr sz="2500"/>
            </a:lvl9pPr>
          </a:lstStyle>
          <a:p>
            <a:pPr lvl="0"/>
            <a:endParaRPr lang="en-US" noProof="0"/>
          </a:p>
        </p:txBody>
      </p:sp>
      <p:sp>
        <p:nvSpPr>
          <p:cNvPr id="4" name="Text Placeholder 3"/>
          <p:cNvSpPr>
            <a:spLocks noGrp="1"/>
          </p:cNvSpPr>
          <p:nvPr>
            <p:ph type="body" sz="half" idx="2"/>
          </p:nvPr>
        </p:nvSpPr>
        <p:spPr>
          <a:xfrm>
            <a:off x="10037798" y="30057726"/>
            <a:ext cx="30723840" cy="4505324"/>
          </a:xfrm>
        </p:spPr>
        <p:txBody>
          <a:bodyPr/>
          <a:lstStyle>
            <a:lvl1pPr marL="0" indent="0">
              <a:buNone/>
              <a:defRPr sz="1700"/>
            </a:lvl1pPr>
            <a:lvl2pPr marL="568940" indent="0">
              <a:buNone/>
              <a:defRPr sz="1500"/>
            </a:lvl2pPr>
            <a:lvl3pPr marL="1137880" indent="0">
              <a:buNone/>
              <a:defRPr sz="1200"/>
            </a:lvl3pPr>
            <a:lvl4pPr marL="1706820" indent="0">
              <a:buNone/>
              <a:defRPr sz="1100"/>
            </a:lvl4pPr>
            <a:lvl5pPr marL="2275760" indent="0">
              <a:buNone/>
              <a:defRPr sz="1100"/>
            </a:lvl5pPr>
            <a:lvl6pPr marL="2844698" indent="0">
              <a:buNone/>
              <a:defRPr sz="1100"/>
            </a:lvl6pPr>
            <a:lvl7pPr marL="3413638" indent="0">
              <a:buNone/>
              <a:defRPr sz="1100"/>
            </a:lvl7pPr>
            <a:lvl8pPr marL="3982578" indent="0">
              <a:buNone/>
              <a:defRPr sz="1100"/>
            </a:lvl8pPr>
            <a:lvl9pPr marL="4551518" indent="0">
              <a:buNone/>
              <a:defRPr sz="11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8FA06E-B2BE-40C8-9D04-3340615712A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60320" y="1536700"/>
            <a:ext cx="46085760" cy="6400800"/>
          </a:xfrm>
          <a:prstGeom prst="rect">
            <a:avLst/>
          </a:prstGeom>
          <a:noFill/>
          <a:ln w="9525">
            <a:noFill/>
            <a:miter lim="800000"/>
            <a:headEnd/>
            <a:tailEnd/>
          </a:ln>
        </p:spPr>
        <p:txBody>
          <a:bodyPr vert="horz" wrap="square" lIns="143510" tIns="71754" rIns="143510" bIns="71754"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2560320" y="8959853"/>
            <a:ext cx="46085760" cy="25346026"/>
          </a:xfrm>
          <a:prstGeom prst="rect">
            <a:avLst/>
          </a:prstGeom>
          <a:noFill/>
          <a:ln w="9525">
            <a:noFill/>
            <a:miter lim="800000"/>
            <a:headEnd/>
            <a:tailEnd/>
          </a:ln>
        </p:spPr>
        <p:txBody>
          <a:bodyPr vert="horz" wrap="square" lIns="143510" tIns="71754" rIns="143510" bIns="7175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560320" y="34972628"/>
            <a:ext cx="11948160" cy="2667000"/>
          </a:xfrm>
          <a:prstGeom prst="rect">
            <a:avLst/>
          </a:prstGeom>
          <a:noFill/>
          <a:ln w="9525">
            <a:noFill/>
            <a:miter lim="800000"/>
            <a:headEnd/>
            <a:tailEnd/>
          </a:ln>
          <a:effectLst/>
        </p:spPr>
        <p:txBody>
          <a:bodyPr vert="horz" wrap="square" lIns="143510" tIns="71754" rIns="143510" bIns="71754" numCol="1" anchor="t" anchorCtr="0" compatLnSpc="1">
            <a:prstTxWarp prst="textNoShape">
              <a:avLst/>
            </a:prstTxWarp>
          </a:bodyPr>
          <a:lstStyle>
            <a:lvl1pPr>
              <a:defRPr sz="140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17495520" y="34972628"/>
            <a:ext cx="16215360" cy="2667000"/>
          </a:xfrm>
          <a:prstGeom prst="rect">
            <a:avLst/>
          </a:prstGeom>
          <a:noFill/>
          <a:ln w="9525">
            <a:noFill/>
            <a:miter lim="800000"/>
            <a:headEnd/>
            <a:tailEnd/>
          </a:ln>
          <a:effectLst/>
        </p:spPr>
        <p:txBody>
          <a:bodyPr vert="horz" wrap="square" lIns="143510" tIns="71754" rIns="143510" bIns="71754" numCol="1" anchor="t" anchorCtr="0" compatLnSpc="1">
            <a:prstTxWarp prst="textNoShape">
              <a:avLst/>
            </a:prstTxWarp>
          </a:bodyPr>
          <a:lstStyle>
            <a:lvl1pPr algn="ctr">
              <a:defRPr sz="140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36697920" y="34972628"/>
            <a:ext cx="11948160" cy="2667000"/>
          </a:xfrm>
          <a:prstGeom prst="rect">
            <a:avLst/>
          </a:prstGeom>
          <a:noFill/>
          <a:ln w="9525">
            <a:noFill/>
            <a:miter lim="800000"/>
            <a:headEnd/>
            <a:tailEnd/>
          </a:ln>
          <a:effectLst/>
        </p:spPr>
        <p:txBody>
          <a:bodyPr vert="horz" wrap="square" lIns="143510" tIns="71754" rIns="143510" bIns="71754" numCol="1" anchor="t" anchorCtr="0" compatLnSpc="1">
            <a:prstTxWarp prst="textNoShape">
              <a:avLst/>
            </a:prstTxWarp>
          </a:bodyPr>
          <a:lstStyle>
            <a:lvl1pPr algn="r">
              <a:defRPr sz="1400">
                <a:solidFill>
                  <a:schemeClr val="tx1"/>
                </a:solidFill>
                <a:cs typeface="Arial" charset="0"/>
              </a:defRPr>
            </a:lvl1pPr>
          </a:lstStyle>
          <a:p>
            <a:pPr>
              <a:defRPr/>
            </a:pPr>
            <a:fld id="{B9BFBE2C-73D5-40D9-949F-450951C181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894896" rtl="0" eaLnBrk="0" fontAlgn="base" hangingPunct="0">
        <a:spcBef>
          <a:spcPct val="0"/>
        </a:spcBef>
        <a:spcAft>
          <a:spcPct val="0"/>
        </a:spcAft>
        <a:defRPr sz="4200">
          <a:solidFill>
            <a:schemeClr val="tx2"/>
          </a:solidFill>
          <a:latin typeface="+mj-lt"/>
          <a:ea typeface="+mj-ea"/>
          <a:cs typeface="+mj-cs"/>
        </a:defRPr>
      </a:lvl1pPr>
      <a:lvl2pPr algn="ctr" defTabSz="894896" rtl="0" eaLnBrk="0" fontAlgn="base" hangingPunct="0">
        <a:spcBef>
          <a:spcPct val="0"/>
        </a:spcBef>
        <a:spcAft>
          <a:spcPct val="0"/>
        </a:spcAft>
        <a:defRPr sz="4200">
          <a:solidFill>
            <a:schemeClr val="tx2"/>
          </a:solidFill>
          <a:latin typeface="Arial" charset="0"/>
        </a:defRPr>
      </a:lvl2pPr>
      <a:lvl3pPr algn="ctr" defTabSz="894896" rtl="0" eaLnBrk="0" fontAlgn="base" hangingPunct="0">
        <a:spcBef>
          <a:spcPct val="0"/>
        </a:spcBef>
        <a:spcAft>
          <a:spcPct val="0"/>
        </a:spcAft>
        <a:defRPr sz="4200">
          <a:solidFill>
            <a:schemeClr val="tx2"/>
          </a:solidFill>
          <a:latin typeface="Arial" charset="0"/>
        </a:defRPr>
      </a:lvl3pPr>
      <a:lvl4pPr algn="ctr" defTabSz="894896" rtl="0" eaLnBrk="0" fontAlgn="base" hangingPunct="0">
        <a:spcBef>
          <a:spcPct val="0"/>
        </a:spcBef>
        <a:spcAft>
          <a:spcPct val="0"/>
        </a:spcAft>
        <a:defRPr sz="4200">
          <a:solidFill>
            <a:schemeClr val="tx2"/>
          </a:solidFill>
          <a:latin typeface="Arial" charset="0"/>
        </a:defRPr>
      </a:lvl4pPr>
      <a:lvl5pPr algn="ctr" defTabSz="894896" rtl="0" eaLnBrk="0" fontAlgn="base" hangingPunct="0">
        <a:spcBef>
          <a:spcPct val="0"/>
        </a:spcBef>
        <a:spcAft>
          <a:spcPct val="0"/>
        </a:spcAft>
        <a:defRPr sz="4200">
          <a:solidFill>
            <a:schemeClr val="tx2"/>
          </a:solidFill>
          <a:latin typeface="Arial" charset="0"/>
        </a:defRPr>
      </a:lvl5pPr>
      <a:lvl6pPr marL="568940" algn="ctr" defTabSz="894896" rtl="0" fontAlgn="base">
        <a:spcBef>
          <a:spcPct val="0"/>
        </a:spcBef>
        <a:spcAft>
          <a:spcPct val="0"/>
        </a:spcAft>
        <a:defRPr sz="4200">
          <a:solidFill>
            <a:schemeClr val="tx2"/>
          </a:solidFill>
          <a:latin typeface="Arial" charset="0"/>
        </a:defRPr>
      </a:lvl6pPr>
      <a:lvl7pPr marL="1137880" algn="ctr" defTabSz="894896" rtl="0" fontAlgn="base">
        <a:spcBef>
          <a:spcPct val="0"/>
        </a:spcBef>
        <a:spcAft>
          <a:spcPct val="0"/>
        </a:spcAft>
        <a:defRPr sz="4200">
          <a:solidFill>
            <a:schemeClr val="tx2"/>
          </a:solidFill>
          <a:latin typeface="Arial" charset="0"/>
        </a:defRPr>
      </a:lvl7pPr>
      <a:lvl8pPr marL="1706820" algn="ctr" defTabSz="894896" rtl="0" fontAlgn="base">
        <a:spcBef>
          <a:spcPct val="0"/>
        </a:spcBef>
        <a:spcAft>
          <a:spcPct val="0"/>
        </a:spcAft>
        <a:defRPr sz="4200">
          <a:solidFill>
            <a:schemeClr val="tx2"/>
          </a:solidFill>
          <a:latin typeface="Arial" charset="0"/>
        </a:defRPr>
      </a:lvl8pPr>
      <a:lvl9pPr marL="2275760" algn="ctr" defTabSz="894896" rtl="0" fontAlgn="base">
        <a:spcBef>
          <a:spcPct val="0"/>
        </a:spcBef>
        <a:spcAft>
          <a:spcPct val="0"/>
        </a:spcAft>
        <a:defRPr sz="4200">
          <a:solidFill>
            <a:schemeClr val="tx2"/>
          </a:solidFill>
          <a:latin typeface="Arial" charset="0"/>
        </a:defRPr>
      </a:lvl9pPr>
    </p:titleStyle>
    <p:bodyStyle>
      <a:lvl1pPr marL="335832" indent="-335832" algn="l" defTabSz="894896" rtl="0" eaLnBrk="0" fontAlgn="base" hangingPunct="0">
        <a:spcBef>
          <a:spcPct val="20000"/>
        </a:spcBef>
        <a:spcAft>
          <a:spcPct val="0"/>
        </a:spcAft>
        <a:buChar char="•"/>
        <a:defRPr sz="3200">
          <a:solidFill>
            <a:schemeClr val="tx1"/>
          </a:solidFill>
          <a:latin typeface="+mn-lt"/>
          <a:ea typeface="+mn-ea"/>
          <a:cs typeface="+mn-cs"/>
        </a:defRPr>
      </a:lvl1pPr>
      <a:lvl2pPr marL="730930" indent="-284470" algn="l" defTabSz="894896" rtl="0" eaLnBrk="0" fontAlgn="base" hangingPunct="0">
        <a:spcBef>
          <a:spcPct val="20000"/>
        </a:spcBef>
        <a:spcAft>
          <a:spcPct val="0"/>
        </a:spcAft>
        <a:buChar char="–"/>
        <a:defRPr sz="2900">
          <a:solidFill>
            <a:schemeClr val="tx1"/>
          </a:solidFill>
          <a:latin typeface="+mn-lt"/>
        </a:defRPr>
      </a:lvl2pPr>
      <a:lvl3pPr marL="1118126" indent="-223230" algn="l" defTabSz="894896" rtl="0" eaLnBrk="0" fontAlgn="base" hangingPunct="0">
        <a:spcBef>
          <a:spcPct val="20000"/>
        </a:spcBef>
        <a:spcAft>
          <a:spcPct val="0"/>
        </a:spcAft>
        <a:buChar char="•"/>
        <a:defRPr sz="2400">
          <a:solidFill>
            <a:schemeClr val="tx1"/>
          </a:solidFill>
          <a:latin typeface="+mn-lt"/>
        </a:defRPr>
      </a:lvl3pPr>
      <a:lvl4pPr marL="1564584" indent="-223230" algn="l" defTabSz="894896" rtl="0" eaLnBrk="0" fontAlgn="base" hangingPunct="0">
        <a:spcBef>
          <a:spcPct val="20000"/>
        </a:spcBef>
        <a:spcAft>
          <a:spcPct val="0"/>
        </a:spcAft>
        <a:buChar char="–"/>
        <a:defRPr sz="1900">
          <a:solidFill>
            <a:schemeClr val="tx1"/>
          </a:solidFill>
          <a:latin typeface="+mn-lt"/>
        </a:defRPr>
      </a:lvl4pPr>
      <a:lvl5pPr marL="2011044" indent="-223230" algn="l" defTabSz="894896" rtl="0" eaLnBrk="0" fontAlgn="base" hangingPunct="0">
        <a:spcBef>
          <a:spcPct val="20000"/>
        </a:spcBef>
        <a:spcAft>
          <a:spcPct val="0"/>
        </a:spcAft>
        <a:buChar char="»"/>
        <a:defRPr sz="1900">
          <a:solidFill>
            <a:schemeClr val="tx1"/>
          </a:solidFill>
          <a:latin typeface="+mn-lt"/>
        </a:defRPr>
      </a:lvl5pPr>
      <a:lvl6pPr marL="2579984" indent="-223230" algn="l" defTabSz="894896" rtl="0" fontAlgn="base">
        <a:spcBef>
          <a:spcPct val="20000"/>
        </a:spcBef>
        <a:spcAft>
          <a:spcPct val="0"/>
        </a:spcAft>
        <a:buChar char="»"/>
        <a:defRPr sz="1900">
          <a:solidFill>
            <a:schemeClr val="tx1"/>
          </a:solidFill>
          <a:latin typeface="+mn-lt"/>
        </a:defRPr>
      </a:lvl6pPr>
      <a:lvl7pPr marL="3148924" indent="-223230" algn="l" defTabSz="894896" rtl="0" fontAlgn="base">
        <a:spcBef>
          <a:spcPct val="20000"/>
        </a:spcBef>
        <a:spcAft>
          <a:spcPct val="0"/>
        </a:spcAft>
        <a:buChar char="»"/>
        <a:defRPr sz="1900">
          <a:solidFill>
            <a:schemeClr val="tx1"/>
          </a:solidFill>
          <a:latin typeface="+mn-lt"/>
        </a:defRPr>
      </a:lvl7pPr>
      <a:lvl8pPr marL="3717864" indent="-223230" algn="l" defTabSz="894896" rtl="0" fontAlgn="base">
        <a:spcBef>
          <a:spcPct val="20000"/>
        </a:spcBef>
        <a:spcAft>
          <a:spcPct val="0"/>
        </a:spcAft>
        <a:buChar char="»"/>
        <a:defRPr sz="1900">
          <a:solidFill>
            <a:schemeClr val="tx1"/>
          </a:solidFill>
          <a:latin typeface="+mn-lt"/>
        </a:defRPr>
      </a:lvl8pPr>
      <a:lvl9pPr marL="4286802" indent="-223230" algn="l" defTabSz="894896" rtl="0" fontAlgn="base">
        <a:spcBef>
          <a:spcPct val="20000"/>
        </a:spcBef>
        <a:spcAft>
          <a:spcPct val="0"/>
        </a:spcAft>
        <a:buChar char="»"/>
        <a:defRPr sz="1900">
          <a:solidFill>
            <a:schemeClr val="tx1"/>
          </a:solidFill>
          <a:latin typeface="+mn-lt"/>
        </a:defRPr>
      </a:lvl9pPr>
    </p:bodyStyle>
    <p:otherStyle>
      <a:defPPr>
        <a:defRPr lang="en-US"/>
      </a:defPPr>
      <a:lvl1pPr marL="0" algn="l" defTabSz="1137880" rtl="0" eaLnBrk="1" latinLnBrk="0" hangingPunct="1">
        <a:defRPr sz="2200" kern="1200">
          <a:solidFill>
            <a:schemeClr val="tx1"/>
          </a:solidFill>
          <a:latin typeface="+mn-lt"/>
          <a:ea typeface="+mn-ea"/>
          <a:cs typeface="+mn-cs"/>
        </a:defRPr>
      </a:lvl1pPr>
      <a:lvl2pPr marL="568940" algn="l" defTabSz="1137880" rtl="0" eaLnBrk="1" latinLnBrk="0" hangingPunct="1">
        <a:defRPr sz="2200" kern="1200">
          <a:solidFill>
            <a:schemeClr val="tx1"/>
          </a:solidFill>
          <a:latin typeface="+mn-lt"/>
          <a:ea typeface="+mn-ea"/>
          <a:cs typeface="+mn-cs"/>
        </a:defRPr>
      </a:lvl2pPr>
      <a:lvl3pPr marL="1137880" algn="l" defTabSz="1137880" rtl="0" eaLnBrk="1" latinLnBrk="0" hangingPunct="1">
        <a:defRPr sz="2200" kern="1200">
          <a:solidFill>
            <a:schemeClr val="tx1"/>
          </a:solidFill>
          <a:latin typeface="+mn-lt"/>
          <a:ea typeface="+mn-ea"/>
          <a:cs typeface="+mn-cs"/>
        </a:defRPr>
      </a:lvl3pPr>
      <a:lvl4pPr marL="1706820" algn="l" defTabSz="1137880" rtl="0" eaLnBrk="1" latinLnBrk="0" hangingPunct="1">
        <a:defRPr sz="2200" kern="1200">
          <a:solidFill>
            <a:schemeClr val="tx1"/>
          </a:solidFill>
          <a:latin typeface="+mn-lt"/>
          <a:ea typeface="+mn-ea"/>
          <a:cs typeface="+mn-cs"/>
        </a:defRPr>
      </a:lvl4pPr>
      <a:lvl5pPr marL="2275760" algn="l" defTabSz="1137880" rtl="0" eaLnBrk="1" latinLnBrk="0" hangingPunct="1">
        <a:defRPr sz="2200" kern="1200">
          <a:solidFill>
            <a:schemeClr val="tx1"/>
          </a:solidFill>
          <a:latin typeface="+mn-lt"/>
          <a:ea typeface="+mn-ea"/>
          <a:cs typeface="+mn-cs"/>
        </a:defRPr>
      </a:lvl5pPr>
      <a:lvl6pPr marL="2844698" algn="l" defTabSz="1137880" rtl="0" eaLnBrk="1" latinLnBrk="0" hangingPunct="1">
        <a:defRPr sz="2200" kern="1200">
          <a:solidFill>
            <a:schemeClr val="tx1"/>
          </a:solidFill>
          <a:latin typeface="+mn-lt"/>
          <a:ea typeface="+mn-ea"/>
          <a:cs typeface="+mn-cs"/>
        </a:defRPr>
      </a:lvl6pPr>
      <a:lvl7pPr marL="3413638" algn="l" defTabSz="1137880" rtl="0" eaLnBrk="1" latinLnBrk="0" hangingPunct="1">
        <a:defRPr sz="2200" kern="1200">
          <a:solidFill>
            <a:schemeClr val="tx1"/>
          </a:solidFill>
          <a:latin typeface="+mn-lt"/>
          <a:ea typeface="+mn-ea"/>
          <a:cs typeface="+mn-cs"/>
        </a:defRPr>
      </a:lvl7pPr>
      <a:lvl8pPr marL="3982578" algn="l" defTabSz="1137880" rtl="0" eaLnBrk="1" latinLnBrk="0" hangingPunct="1">
        <a:defRPr sz="2200" kern="1200">
          <a:solidFill>
            <a:schemeClr val="tx1"/>
          </a:solidFill>
          <a:latin typeface="+mn-lt"/>
          <a:ea typeface="+mn-ea"/>
          <a:cs typeface="+mn-cs"/>
        </a:defRPr>
      </a:lvl8pPr>
      <a:lvl9pPr marL="4551518" algn="l" defTabSz="113788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12"/>
          <p:cNvSpPr txBox="1">
            <a:spLocks noChangeArrowheads="1"/>
          </p:cNvSpPr>
          <p:nvPr/>
        </p:nvSpPr>
        <p:spPr bwMode="auto">
          <a:xfrm>
            <a:off x="758615" y="5464631"/>
            <a:ext cx="11422662" cy="893494"/>
          </a:xfrm>
          <a:prstGeom prst="rect">
            <a:avLst/>
          </a:prstGeom>
          <a:solidFill>
            <a:srgbClr val="6193D9"/>
          </a:solidFill>
          <a:ln w="9525">
            <a:noFill/>
            <a:miter lim="800000"/>
            <a:headEnd/>
            <a:tailEnd/>
          </a:ln>
        </p:spPr>
        <p:txBody>
          <a:bodyPr lIns="153312" tIns="76666" rIns="153312" bIns="76666">
            <a:spAutoFit/>
          </a:bodyPr>
          <a:lstStyle>
            <a:defPPr>
              <a:defRPr lang="en-US"/>
            </a:defPPr>
            <a:lvl1pPr algn="ctr" defTabSz="4209759" eaLnBrk="0" hangingPunct="0">
              <a:defRPr sz="4729" b="1">
                <a:solidFill>
                  <a:schemeClr val="bg1"/>
                </a:solidFill>
              </a:defRPr>
            </a:lvl1pPr>
          </a:lstStyle>
          <a:p>
            <a:r>
              <a:rPr lang="en-US" sz="4800" dirty="0"/>
              <a:t>Background</a:t>
            </a:r>
          </a:p>
        </p:txBody>
      </p:sp>
      <p:sp>
        <p:nvSpPr>
          <p:cNvPr id="1029" name="Text Box 13"/>
          <p:cNvSpPr txBox="1">
            <a:spLocks noChangeArrowheads="1"/>
          </p:cNvSpPr>
          <p:nvPr/>
        </p:nvSpPr>
        <p:spPr bwMode="auto">
          <a:xfrm>
            <a:off x="12954000" y="5464629"/>
            <a:ext cx="14782800" cy="893494"/>
          </a:xfrm>
          <a:prstGeom prst="rect">
            <a:avLst/>
          </a:prstGeom>
          <a:solidFill>
            <a:srgbClr val="6193D9"/>
          </a:solidFill>
          <a:ln w="9525">
            <a:noFill/>
            <a:miter lim="800000"/>
            <a:headEnd/>
            <a:tailEnd/>
          </a:ln>
        </p:spPr>
        <p:txBody>
          <a:bodyPr wrap="square" lIns="153312" tIns="76666" rIns="153312" bIns="76666">
            <a:spAutoFit/>
          </a:bodyPr>
          <a:lstStyle>
            <a:defPPr>
              <a:defRPr lang="en-US"/>
            </a:defPPr>
            <a:lvl1pPr algn="ctr" defTabSz="4209759" eaLnBrk="0" hangingPunct="0">
              <a:defRPr sz="4729" b="1">
                <a:solidFill>
                  <a:schemeClr val="bg1"/>
                </a:solidFill>
              </a:defRPr>
            </a:lvl1pPr>
          </a:lstStyle>
          <a:p>
            <a:r>
              <a:rPr lang="en-US" sz="4800" dirty="0"/>
              <a:t>Methods</a:t>
            </a:r>
          </a:p>
        </p:txBody>
      </p:sp>
      <p:sp>
        <p:nvSpPr>
          <p:cNvPr id="1033" name="Rectangle 76"/>
          <p:cNvSpPr>
            <a:spLocks noChangeArrowheads="1"/>
          </p:cNvSpPr>
          <p:nvPr/>
        </p:nvSpPr>
        <p:spPr bwMode="auto">
          <a:xfrm>
            <a:off x="28574998" y="29287079"/>
            <a:ext cx="21336004" cy="5260814"/>
          </a:xfrm>
          <a:prstGeom prst="rect">
            <a:avLst/>
          </a:prstGeom>
          <a:noFill/>
          <a:ln w="9525">
            <a:noFill/>
            <a:miter lim="800000"/>
            <a:headEnd/>
            <a:tailEnd/>
          </a:ln>
        </p:spPr>
        <p:txBody>
          <a:bodyPr wrap="square" lIns="89296" tIns="44648" rIns="89296" bIns="44648">
            <a:spAutoFit/>
          </a:bodyPr>
          <a:lstStyle/>
          <a:p>
            <a:pPr marL="571500" indent="-571500">
              <a:buFont typeface="Arial" panose="020B0604020202020204" pitchFamily="34" charset="0"/>
              <a:buChar char="•"/>
            </a:pPr>
            <a:r>
              <a:rPr lang="en-US" sz="4000" dirty="0">
                <a:solidFill>
                  <a:schemeClr val="tx2"/>
                </a:solidFill>
              </a:rPr>
              <a:t>We successfully developed and refined an algorithm to help identify HSCT among patients with HL within a large statewide claims database.  </a:t>
            </a:r>
          </a:p>
          <a:p>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We characterized a cohort of patients with relapsed/refractory HL, including patterns of initial and salvage treatments as well as post-HSCT survival time.  </a:t>
            </a:r>
          </a:p>
          <a:p>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Future directions include determining utilization and cost of care during the different phases of treatment for HL. Additionally, analysis of different sites of care within community and academic practices and referral patterns for HSCT will be performed. </a:t>
            </a:r>
          </a:p>
        </p:txBody>
      </p:sp>
      <p:sp>
        <p:nvSpPr>
          <p:cNvPr id="10851" name="Text Box 4707"/>
          <p:cNvSpPr txBox="1">
            <a:spLocks noChangeArrowheads="1"/>
          </p:cNvSpPr>
          <p:nvPr/>
        </p:nvSpPr>
        <p:spPr bwMode="auto">
          <a:xfrm>
            <a:off x="0" y="0"/>
            <a:ext cx="51206400" cy="4876800"/>
          </a:xfrm>
          <a:prstGeom prst="rect">
            <a:avLst/>
          </a:prstGeom>
          <a:solidFill>
            <a:srgbClr val="6193D9"/>
          </a:solidFill>
          <a:ln w="9525">
            <a:noFill/>
            <a:miter lim="800000"/>
            <a:headEnd/>
            <a:tailEnd/>
          </a:ln>
          <a:effectLst/>
        </p:spPr>
        <p:txBody>
          <a:bodyPr wrap="square" lIns="113654" tIns="56826" rIns="113654" bIns="56826" anchor="t">
            <a:noAutofit/>
          </a:bodyPr>
          <a:lstStyle/>
          <a:p>
            <a:pPr algn="ctr"/>
            <a:endParaRPr lang="en-US" sz="800" b="1" dirty="0">
              <a:solidFill>
                <a:schemeClr val="bg1"/>
              </a:solidFill>
            </a:endParaRPr>
          </a:p>
          <a:p>
            <a:pPr algn="ctr"/>
            <a:r>
              <a:rPr lang="en-US" sz="7200" b="1" dirty="0">
                <a:solidFill>
                  <a:schemeClr val="bg1"/>
                </a:solidFill>
              </a:rPr>
              <a:t>Hematopoietic Stem Cell Transplant Utilization in Relapsed/Refractory Hodgkin Lymphoma: </a:t>
            </a:r>
          </a:p>
          <a:p>
            <a:pPr algn="ctr"/>
            <a:r>
              <a:rPr lang="en-US" sz="7200" b="1" dirty="0">
                <a:solidFill>
                  <a:schemeClr val="bg1"/>
                </a:solidFill>
              </a:rPr>
              <a:t>A Population Level Analysis of Statewide Claims Data</a:t>
            </a:r>
          </a:p>
          <a:p>
            <a:pPr algn="ctr"/>
            <a:endParaRPr lang="en-US" sz="800" b="1" dirty="0">
              <a:solidFill>
                <a:schemeClr val="bg1"/>
              </a:solidFill>
            </a:endParaRPr>
          </a:p>
          <a:p>
            <a:pPr algn="ctr"/>
            <a:endParaRPr lang="en-US" sz="800" b="1" dirty="0">
              <a:solidFill>
                <a:schemeClr val="bg1"/>
              </a:solidFill>
            </a:endParaRPr>
          </a:p>
          <a:p>
            <a:pPr algn="ctr"/>
            <a:r>
              <a:rPr lang="en-US" sz="5400" b="1" dirty="0" err="1">
                <a:solidFill>
                  <a:schemeClr val="bg1"/>
                </a:solidFill>
              </a:rPr>
              <a:t>Anem</a:t>
            </a:r>
            <a:r>
              <a:rPr lang="en-US" sz="5400" b="1" dirty="0">
                <a:solidFill>
                  <a:schemeClr val="bg1"/>
                </a:solidFill>
              </a:rPr>
              <a:t> </a:t>
            </a:r>
            <a:r>
              <a:rPr lang="en-US" sz="5400" b="1" dirty="0" err="1">
                <a:solidFill>
                  <a:schemeClr val="bg1"/>
                </a:solidFill>
              </a:rPr>
              <a:t>Waheed</a:t>
            </a:r>
            <a:r>
              <a:rPr lang="en-US" sz="5400" b="1" dirty="0">
                <a:solidFill>
                  <a:schemeClr val="bg1"/>
                </a:solidFill>
              </a:rPr>
              <a:t>, MD, MPH</a:t>
            </a:r>
            <a:r>
              <a:rPr lang="en-US" sz="5400" b="1" baseline="30000" dirty="0">
                <a:solidFill>
                  <a:schemeClr val="bg1"/>
                </a:solidFill>
              </a:rPr>
              <a:t>1,2</a:t>
            </a:r>
            <a:r>
              <a:rPr lang="en-US" sz="5400" b="1" dirty="0">
                <a:solidFill>
                  <a:schemeClr val="bg1"/>
                </a:solidFill>
              </a:rPr>
              <a:t>, Angie Mae Rodday, PhD, MS</a:t>
            </a:r>
            <a:r>
              <a:rPr lang="en-US" sz="5400" b="1" baseline="30000" dirty="0">
                <a:solidFill>
                  <a:schemeClr val="bg1"/>
                </a:solidFill>
              </a:rPr>
              <a:t>2</a:t>
            </a:r>
            <a:r>
              <a:rPr lang="en-US" sz="5400" b="1" dirty="0">
                <a:solidFill>
                  <a:schemeClr val="bg1"/>
                </a:solidFill>
              </a:rPr>
              <a:t>, Anita J. Kumar, MD, MS</a:t>
            </a:r>
            <a:r>
              <a:rPr lang="en-US" sz="5400" b="1" baseline="30000" dirty="0">
                <a:solidFill>
                  <a:schemeClr val="bg1"/>
                </a:solidFill>
              </a:rPr>
              <a:t>1,2</a:t>
            </a:r>
            <a:r>
              <a:rPr lang="en-US" sz="5400" b="1" dirty="0">
                <a:solidFill>
                  <a:schemeClr val="bg1"/>
                </a:solidFill>
              </a:rPr>
              <a:t>, Kenneth B. Miller, MD</a:t>
            </a:r>
            <a:r>
              <a:rPr lang="en-US" sz="5400" b="1" baseline="30000" dirty="0">
                <a:solidFill>
                  <a:schemeClr val="bg1"/>
                </a:solidFill>
              </a:rPr>
              <a:t>1</a:t>
            </a:r>
            <a:r>
              <a:rPr lang="en-US" sz="5400" b="1" dirty="0">
                <a:solidFill>
                  <a:schemeClr val="bg1"/>
                </a:solidFill>
              </a:rPr>
              <a:t>, Susan K. Parsons, MD, MRP</a:t>
            </a:r>
            <a:r>
              <a:rPr lang="en-US" sz="5400" b="1" baseline="30000" dirty="0">
                <a:solidFill>
                  <a:schemeClr val="bg1"/>
                </a:solidFill>
              </a:rPr>
              <a:t>1,2</a:t>
            </a:r>
            <a:r>
              <a:rPr lang="en-US" sz="5400" b="1" dirty="0">
                <a:solidFill>
                  <a:schemeClr val="bg1"/>
                </a:solidFill>
              </a:rPr>
              <a:t> </a:t>
            </a:r>
          </a:p>
          <a:p>
            <a:pPr algn="ctr"/>
            <a:endParaRPr lang="en-US" sz="800" b="1" dirty="0">
              <a:solidFill>
                <a:schemeClr val="bg1"/>
              </a:solidFill>
            </a:endParaRPr>
          </a:p>
          <a:p>
            <a:pPr algn="ctr"/>
            <a:endParaRPr lang="en-US" sz="800" b="1" dirty="0">
              <a:solidFill>
                <a:schemeClr val="bg1"/>
              </a:solidFill>
            </a:endParaRPr>
          </a:p>
          <a:p>
            <a:pPr algn="ctr"/>
            <a:r>
              <a:rPr lang="en-US" sz="4800" b="1" baseline="30000" dirty="0">
                <a:solidFill>
                  <a:schemeClr val="bg1"/>
                </a:solidFill>
              </a:rPr>
              <a:t>1</a:t>
            </a:r>
            <a:r>
              <a:rPr lang="en-US" sz="4800" b="1" dirty="0">
                <a:solidFill>
                  <a:schemeClr val="bg1"/>
                </a:solidFill>
              </a:rPr>
              <a:t>Division of Hematology/Oncology, </a:t>
            </a:r>
            <a:r>
              <a:rPr lang="en-US" sz="4800" b="1" baseline="30000" dirty="0">
                <a:solidFill>
                  <a:schemeClr val="bg1"/>
                </a:solidFill>
              </a:rPr>
              <a:t>2</a:t>
            </a:r>
            <a:r>
              <a:rPr lang="en-US" sz="4800" b="1" dirty="0">
                <a:solidFill>
                  <a:schemeClr val="bg1"/>
                </a:solidFill>
              </a:rPr>
              <a:t>Institute for Clinical Research &amp; Health Policy Studies, Tufts Medical Center, Boston, MA</a:t>
            </a:r>
            <a:endParaRPr lang="en-US" sz="4800" b="1" baseline="30000" dirty="0">
              <a:solidFill>
                <a:schemeClr val="bg1"/>
              </a:solidFill>
            </a:endParaRPr>
          </a:p>
        </p:txBody>
      </p:sp>
      <p:sp>
        <p:nvSpPr>
          <p:cNvPr id="1041" name="Rectangle 4714"/>
          <p:cNvSpPr>
            <a:spLocks noChangeArrowheads="1"/>
          </p:cNvSpPr>
          <p:nvPr/>
        </p:nvSpPr>
        <p:spPr bwMode="auto">
          <a:xfrm>
            <a:off x="5" y="12318402"/>
            <a:ext cx="369462" cy="585032"/>
          </a:xfrm>
          <a:prstGeom prst="rect">
            <a:avLst/>
          </a:prstGeom>
          <a:noFill/>
          <a:ln w="9525">
            <a:noFill/>
            <a:miter lim="800000"/>
            <a:headEnd/>
            <a:tailEnd/>
          </a:ln>
        </p:spPr>
        <p:txBody>
          <a:bodyPr wrap="none" lIns="182880" tIns="91440" rIns="182880" bIns="91440" anchor="ctr">
            <a:spAutoFit/>
          </a:bodyPr>
          <a:lstStyle/>
          <a:p>
            <a:endParaRPr lang="en-US" sz="2600"/>
          </a:p>
        </p:txBody>
      </p:sp>
      <p:sp>
        <p:nvSpPr>
          <p:cNvPr id="1047" name="Text Box 4731"/>
          <p:cNvSpPr txBox="1">
            <a:spLocks noChangeArrowheads="1"/>
          </p:cNvSpPr>
          <p:nvPr/>
        </p:nvSpPr>
        <p:spPr bwMode="auto">
          <a:xfrm>
            <a:off x="720796" y="20160663"/>
            <a:ext cx="11582684" cy="893494"/>
          </a:xfrm>
          <a:prstGeom prst="rect">
            <a:avLst/>
          </a:prstGeom>
          <a:solidFill>
            <a:srgbClr val="6193D9"/>
          </a:solidFill>
          <a:ln w="9525">
            <a:noFill/>
            <a:miter lim="800000"/>
            <a:headEnd/>
            <a:tailEnd/>
          </a:ln>
        </p:spPr>
        <p:txBody>
          <a:bodyPr lIns="153312" tIns="76666" rIns="153312" bIns="76666">
            <a:spAutoFit/>
          </a:bodyPr>
          <a:lstStyle>
            <a:defPPr>
              <a:defRPr lang="en-US"/>
            </a:defPPr>
            <a:lvl1pPr algn="ctr" defTabSz="4209759" eaLnBrk="0" hangingPunct="0">
              <a:defRPr sz="4729" b="1">
                <a:solidFill>
                  <a:schemeClr val="bg1"/>
                </a:solidFill>
              </a:defRPr>
            </a:lvl1pPr>
          </a:lstStyle>
          <a:p>
            <a:r>
              <a:rPr lang="en-US" sz="4800" dirty="0"/>
              <a:t>Methods</a:t>
            </a:r>
          </a:p>
        </p:txBody>
      </p:sp>
      <p:sp>
        <p:nvSpPr>
          <p:cNvPr id="1048" name="Text Box 4732"/>
          <p:cNvSpPr txBox="1">
            <a:spLocks noChangeArrowheads="1"/>
          </p:cNvSpPr>
          <p:nvPr/>
        </p:nvSpPr>
        <p:spPr bwMode="auto">
          <a:xfrm>
            <a:off x="28574999" y="5464631"/>
            <a:ext cx="21183602" cy="893494"/>
          </a:xfrm>
          <a:prstGeom prst="rect">
            <a:avLst/>
          </a:prstGeom>
          <a:solidFill>
            <a:srgbClr val="6193D9"/>
          </a:solidFill>
          <a:ln w="9525">
            <a:noFill/>
            <a:miter lim="800000"/>
            <a:headEnd/>
            <a:tailEnd/>
          </a:ln>
        </p:spPr>
        <p:txBody>
          <a:bodyPr wrap="square" lIns="153312" tIns="76666" rIns="153312" bIns="76666">
            <a:spAutoFit/>
          </a:bodyPr>
          <a:lstStyle>
            <a:defPPr>
              <a:defRPr lang="en-US"/>
            </a:defPPr>
            <a:lvl1pPr algn="ctr" defTabSz="4209759" eaLnBrk="0" hangingPunct="0">
              <a:defRPr sz="4729" b="1">
                <a:solidFill>
                  <a:schemeClr val="bg1"/>
                </a:solidFill>
              </a:defRPr>
            </a:lvl1pPr>
          </a:lstStyle>
          <a:p>
            <a:r>
              <a:rPr lang="en-US" sz="4800" dirty="0"/>
              <a:t>Results</a:t>
            </a:r>
          </a:p>
        </p:txBody>
      </p:sp>
      <p:sp>
        <p:nvSpPr>
          <p:cNvPr id="1050" name="Text Box 4734"/>
          <p:cNvSpPr txBox="1">
            <a:spLocks noChangeArrowheads="1"/>
          </p:cNvSpPr>
          <p:nvPr/>
        </p:nvSpPr>
        <p:spPr bwMode="auto">
          <a:xfrm>
            <a:off x="28574999" y="28214911"/>
            <a:ext cx="21336002" cy="893494"/>
          </a:xfrm>
          <a:prstGeom prst="rect">
            <a:avLst/>
          </a:prstGeom>
          <a:solidFill>
            <a:srgbClr val="6193D9"/>
          </a:solidFill>
          <a:ln w="9525">
            <a:noFill/>
            <a:miter lim="800000"/>
            <a:headEnd/>
            <a:tailEnd/>
          </a:ln>
        </p:spPr>
        <p:txBody>
          <a:bodyPr wrap="square" lIns="153312" tIns="76666" rIns="153312" bIns="76666">
            <a:spAutoFit/>
          </a:bodyPr>
          <a:lstStyle>
            <a:defPPr>
              <a:defRPr lang="en-US"/>
            </a:defPPr>
            <a:lvl1pPr algn="ctr" defTabSz="4209759" eaLnBrk="0" hangingPunct="0">
              <a:defRPr sz="4729" b="1">
                <a:solidFill>
                  <a:schemeClr val="bg1"/>
                </a:solidFill>
              </a:defRPr>
            </a:lvl1pPr>
          </a:lstStyle>
          <a:p>
            <a:r>
              <a:rPr lang="en-US" sz="4800" dirty="0"/>
              <a:t>Conclusions</a:t>
            </a:r>
          </a:p>
        </p:txBody>
      </p:sp>
      <p:sp>
        <p:nvSpPr>
          <p:cNvPr id="1070" name="Rectangle 4752"/>
          <p:cNvSpPr>
            <a:spLocks noChangeArrowheads="1"/>
          </p:cNvSpPr>
          <p:nvPr/>
        </p:nvSpPr>
        <p:spPr bwMode="auto">
          <a:xfrm>
            <a:off x="5" y="11712236"/>
            <a:ext cx="369462" cy="585032"/>
          </a:xfrm>
          <a:prstGeom prst="rect">
            <a:avLst/>
          </a:prstGeom>
          <a:noFill/>
          <a:ln w="9525">
            <a:noFill/>
            <a:miter lim="800000"/>
            <a:headEnd/>
            <a:tailEnd/>
          </a:ln>
        </p:spPr>
        <p:txBody>
          <a:bodyPr wrap="none" lIns="182880" tIns="91440" rIns="182880" bIns="91440" anchor="ctr">
            <a:spAutoFit/>
          </a:bodyPr>
          <a:lstStyle/>
          <a:p>
            <a:endParaRPr lang="en-US" sz="2600"/>
          </a:p>
        </p:txBody>
      </p:sp>
      <p:sp>
        <p:nvSpPr>
          <p:cNvPr id="38" name="Text Box 585"/>
          <p:cNvSpPr txBox="1">
            <a:spLocks noChangeArrowheads="1"/>
          </p:cNvSpPr>
          <p:nvPr/>
        </p:nvSpPr>
        <p:spPr bwMode="auto">
          <a:xfrm>
            <a:off x="720796" y="20607407"/>
            <a:ext cx="11634048" cy="16402326"/>
          </a:xfrm>
          <a:prstGeom prst="rect">
            <a:avLst/>
          </a:prstGeom>
          <a:noFill/>
          <a:ln w="9525">
            <a:noFill/>
            <a:miter lim="800000"/>
            <a:headEnd/>
            <a:tailEnd/>
          </a:ln>
        </p:spPr>
        <p:txBody>
          <a:bodyPr wrap="square" lIns="89296" tIns="44648" rIns="89296" bIns="44648">
            <a:spAutoFit/>
          </a:bodyPr>
          <a:lstStyle/>
          <a:p>
            <a:pPr marL="571500" indent="-571500">
              <a:buFont typeface="Arial" panose="020B0604020202020204" pitchFamily="34" charset="0"/>
              <a:buChar char="•"/>
            </a:pPr>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In the MA APCD each patient is assigned a unique identifier, which allows us to follow patients even if they change insurer. </a:t>
            </a:r>
          </a:p>
          <a:p>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We identified a cohort  of 7,613 cases with ICD-9 diagnostic codes for HL.  Among this cohort, 695 had ICD-9 codes for both HL and HSCT.  (Figure 1)</a:t>
            </a:r>
          </a:p>
          <a:p>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To identify incident HSCT cases during our study period, we developed and iteratively refined an algorithm using ICD-9 diagnostic and procedure codes, dates of service, and length of stay which narrowed the cohort to 178 patients.</a:t>
            </a:r>
          </a:p>
          <a:p>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113 patients were identified as part of the final cohort who underwent autologous and/or allogeneic HSCT.  </a:t>
            </a:r>
          </a:p>
          <a:p>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Reasons for exclusion include not HL (34), not HSCT (8), and prevalent (i.e. “history of”) HSCT only (23). </a:t>
            </a:r>
          </a:p>
          <a:p>
            <a:pPr marL="571500" indent="-571500">
              <a:buFont typeface="Arial" panose="020B0604020202020204" pitchFamily="34" charset="0"/>
              <a:buChar char="•"/>
            </a:pPr>
            <a:endParaRPr lang="en-US" sz="4000" dirty="0">
              <a:solidFill>
                <a:schemeClr val="tx2"/>
              </a:solidFill>
            </a:endParaRPr>
          </a:p>
          <a:p>
            <a:pPr marL="571500" indent="-571500">
              <a:buFont typeface="Arial" panose="020B0604020202020204" pitchFamily="34" charset="0"/>
              <a:buChar char="•"/>
            </a:pPr>
            <a:r>
              <a:rPr lang="en-US" sz="4000" dirty="0">
                <a:solidFill>
                  <a:schemeClr val="tx2"/>
                </a:solidFill>
              </a:rPr>
              <a:t>After identification of the cohort, we summarized initial treatment, salvage treatment, and HSCT. (Figures 2 &amp; 3). </a:t>
            </a:r>
            <a:endParaRPr lang="en-US" sz="4000" dirty="0">
              <a:solidFill>
                <a:schemeClr val="tx1"/>
              </a:solidFill>
            </a:endParaRPr>
          </a:p>
          <a:p>
            <a:pPr marL="571500" indent="-571500">
              <a:buFont typeface="Arial" panose="020B0604020202020204" pitchFamily="34" charset="0"/>
              <a:buChar char="•"/>
            </a:pPr>
            <a:endParaRPr lang="en-US" sz="4000" dirty="0">
              <a:solidFill>
                <a:schemeClr val="tx2"/>
              </a:solidFill>
            </a:endParaRPr>
          </a:p>
        </p:txBody>
      </p:sp>
      <p:sp>
        <p:nvSpPr>
          <p:cNvPr id="101" name="Text Box 15"/>
          <p:cNvSpPr txBox="1">
            <a:spLocks noChangeArrowheads="1"/>
          </p:cNvSpPr>
          <p:nvPr/>
        </p:nvSpPr>
        <p:spPr bwMode="auto">
          <a:xfrm>
            <a:off x="720796" y="6358122"/>
            <a:ext cx="11460480" cy="13940113"/>
          </a:xfrm>
          <a:prstGeom prst="rect">
            <a:avLst/>
          </a:prstGeom>
          <a:noFill/>
          <a:ln w="9525">
            <a:noFill/>
            <a:miter lim="800000"/>
            <a:headEnd/>
            <a:tailEnd/>
          </a:ln>
        </p:spPr>
        <p:txBody>
          <a:bodyPr wrap="square" lIns="89296" tIns="44648" rIns="89296" bIns="44648">
            <a:spAutoFit/>
          </a:bodyPr>
          <a:lstStyle/>
          <a:p>
            <a:pPr marL="571500" indent="-571500">
              <a:buFont typeface="Arial" panose="020B0604020202020204" pitchFamily="34" charset="0"/>
              <a:buChar char="•"/>
            </a:pPr>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In the era of novel therapies, the first and subsequent lines of therapies are rapidly evolving in the treatment of patients with Hodgkin lymphoma (HL).</a:t>
            </a:r>
          </a:p>
          <a:p>
            <a:pPr marL="571500" indent="-571500">
              <a:buFont typeface="Arial" panose="020B0604020202020204" pitchFamily="34" charset="0"/>
              <a:buChar char="•"/>
            </a:pPr>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To optimize disease control and reduce long term health risks, further research about treatment failure and costs is necessary.</a:t>
            </a:r>
          </a:p>
          <a:p>
            <a:pPr marL="571500" indent="-571500">
              <a:buFont typeface="Arial" panose="020B0604020202020204" pitchFamily="34" charset="0"/>
              <a:buChar char="•"/>
            </a:pPr>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Hematopoietic stem cell transplant (HSCT) is often used following treatment failure.</a:t>
            </a:r>
          </a:p>
          <a:p>
            <a:pPr marL="571500" indent="-571500">
              <a:buFont typeface="Arial" panose="020B0604020202020204" pitchFamily="34" charset="0"/>
              <a:buChar char="•"/>
            </a:pPr>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While utilization of HSCT can be ascertained from transplant-specific registries, the treatment path for patients with relapsed/refractory HL leading up to HSCT is largely unknown. </a:t>
            </a:r>
          </a:p>
          <a:p>
            <a:pPr marL="571500" indent="-571500">
              <a:buFont typeface="Arial" panose="020B0604020202020204" pitchFamily="34" charset="0"/>
              <a:buChar char="•"/>
            </a:pPr>
            <a:endParaRPr lang="en-US" sz="2800" dirty="0">
              <a:solidFill>
                <a:schemeClr val="tx2"/>
              </a:solidFill>
            </a:endParaRPr>
          </a:p>
          <a:p>
            <a:pPr marL="571500" indent="-571500">
              <a:buFont typeface="Arial" panose="020B0604020202020204" pitchFamily="34" charset="0"/>
              <a:buChar char="•"/>
            </a:pPr>
            <a:r>
              <a:rPr lang="en-US" sz="4000" dirty="0">
                <a:solidFill>
                  <a:schemeClr val="tx2"/>
                </a:solidFill>
              </a:rPr>
              <a:t>We developed an algorithm to define a cohort of commercially insured patients with HL from 2009-2013 in the Massachusetts All Payer Claims Database (MA APCD) who received HSCT. </a:t>
            </a:r>
            <a:endParaRPr lang="en-US" sz="800" dirty="0">
              <a:solidFill>
                <a:schemeClr val="tx1"/>
              </a:solidFill>
            </a:endParaRPr>
          </a:p>
        </p:txBody>
      </p:sp>
      <p:sp>
        <p:nvSpPr>
          <p:cNvPr id="121" name="TextBox 120"/>
          <p:cNvSpPr txBox="1"/>
          <p:nvPr/>
        </p:nvSpPr>
        <p:spPr>
          <a:xfrm>
            <a:off x="28632808" y="35595569"/>
            <a:ext cx="21412204" cy="1292662"/>
          </a:xfrm>
          <a:prstGeom prst="rect">
            <a:avLst/>
          </a:prstGeom>
          <a:noFill/>
        </p:spPr>
        <p:txBody>
          <a:bodyPr wrap="square" lIns="182880" tIns="91440" rIns="182880" bIns="91440" rtlCol="0">
            <a:spAutoFit/>
          </a:bodyPr>
          <a:lstStyle/>
          <a:p>
            <a:endParaRPr lang="en-US" sz="800" dirty="0">
              <a:solidFill>
                <a:schemeClr val="tx1"/>
              </a:solidFill>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This project was funded in part by a research grant from Leukemia &amp; Lymphoma Society and an institutional research grant from Seattle Genetics.  </a:t>
            </a:r>
          </a:p>
        </p:txBody>
      </p:sp>
      <p:sp>
        <p:nvSpPr>
          <p:cNvPr id="123" name="Text Box 14"/>
          <p:cNvSpPr txBox="1">
            <a:spLocks noChangeArrowheads="1"/>
          </p:cNvSpPr>
          <p:nvPr/>
        </p:nvSpPr>
        <p:spPr bwMode="auto">
          <a:xfrm>
            <a:off x="28574999" y="34691911"/>
            <a:ext cx="21412202" cy="893494"/>
          </a:xfrm>
          <a:prstGeom prst="rect">
            <a:avLst/>
          </a:prstGeom>
          <a:solidFill>
            <a:srgbClr val="6193D9"/>
          </a:solidFill>
          <a:ln w="9525">
            <a:noFill/>
            <a:miter lim="800000"/>
            <a:headEnd/>
            <a:tailEnd/>
          </a:ln>
        </p:spPr>
        <p:txBody>
          <a:bodyPr wrap="square" lIns="153312" tIns="76666" rIns="153312" bIns="76666">
            <a:spAutoFit/>
          </a:bodyPr>
          <a:lstStyle>
            <a:defPPr>
              <a:defRPr lang="en-US"/>
            </a:defPPr>
            <a:lvl1pPr algn="ctr" defTabSz="4209759" eaLnBrk="0" hangingPunct="0">
              <a:defRPr sz="4729" b="1">
                <a:solidFill>
                  <a:schemeClr val="bg1"/>
                </a:solidFill>
              </a:defRPr>
            </a:lvl1pPr>
          </a:lstStyle>
          <a:p>
            <a:r>
              <a:rPr lang="en-US" sz="4800" dirty="0"/>
              <a:t>Funding</a:t>
            </a:r>
          </a:p>
        </p:txBody>
      </p:sp>
      <p:pic>
        <p:nvPicPr>
          <p:cNvPr id="3" name="Picture 3" descr="H:\00 Masters\templates - posters and powerpoint\Tufts MC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045" y="36872806"/>
            <a:ext cx="5821670" cy="1396204"/>
          </a:xfrm>
          <a:prstGeom prst="rect">
            <a:avLst/>
          </a:prstGeom>
          <a:noFill/>
          <a:extLst>
            <a:ext uri="{909E8E84-426E-40DD-AFC4-6F175D3DCCD1}">
              <a14:hiddenFill xmlns:a14="http://schemas.microsoft.com/office/drawing/2010/main">
                <a:solidFill>
                  <a:srgbClr val="FFFFFF"/>
                </a:solidFill>
              </a14:hiddenFill>
            </a:ext>
          </a:extLst>
        </p:spPr>
      </p:pic>
      <p:sp>
        <p:nvSpPr>
          <p:cNvPr id="52" name="Text Box 13"/>
          <p:cNvSpPr txBox="1">
            <a:spLocks noChangeArrowheads="1"/>
          </p:cNvSpPr>
          <p:nvPr/>
        </p:nvSpPr>
        <p:spPr bwMode="auto">
          <a:xfrm>
            <a:off x="12954000" y="6884100"/>
            <a:ext cx="14630400" cy="739604"/>
          </a:xfrm>
          <a:prstGeom prst="rect">
            <a:avLst/>
          </a:prstGeom>
          <a:noFill/>
          <a:ln w="9525">
            <a:noFill/>
            <a:miter lim="800000"/>
            <a:headEnd/>
            <a:tailEnd/>
          </a:ln>
        </p:spPr>
        <p:txBody>
          <a:bodyPr wrap="square" lIns="153312" tIns="76666" rIns="153312" bIns="76666">
            <a:spAutoFit/>
          </a:bodyPr>
          <a:lstStyle>
            <a:defPPr>
              <a:defRPr lang="en-US"/>
            </a:defPPr>
            <a:lvl1pPr algn="ctr" defTabSz="4209759" eaLnBrk="0" hangingPunct="0">
              <a:defRPr sz="4729" b="1">
                <a:solidFill>
                  <a:schemeClr val="bg1"/>
                </a:solidFill>
              </a:defRPr>
            </a:lvl1pPr>
          </a:lstStyle>
          <a:p>
            <a:pPr algn="l"/>
            <a:r>
              <a:rPr lang="en-US" sz="3800" dirty="0">
                <a:solidFill>
                  <a:schemeClr val="tx1"/>
                </a:solidFill>
              </a:rPr>
              <a:t>Figures 1 &amp; 2. Establishing a Cohort of Patients</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4001" y="19583400"/>
            <a:ext cx="14630398" cy="7315200"/>
          </a:xfrm>
          <a:prstGeom prst="rect">
            <a:avLst/>
          </a:prstGeom>
          <a:ln>
            <a:noFill/>
          </a:ln>
        </p:spPr>
      </p:pic>
      <p:sp>
        <p:nvSpPr>
          <p:cNvPr id="53" name="Text Box 13"/>
          <p:cNvSpPr txBox="1">
            <a:spLocks noChangeArrowheads="1"/>
          </p:cNvSpPr>
          <p:nvPr/>
        </p:nvSpPr>
        <p:spPr bwMode="auto">
          <a:xfrm>
            <a:off x="12954000" y="27759198"/>
            <a:ext cx="14630400" cy="739604"/>
          </a:xfrm>
          <a:prstGeom prst="rect">
            <a:avLst/>
          </a:prstGeom>
          <a:noFill/>
          <a:ln w="9525">
            <a:noFill/>
            <a:miter lim="800000"/>
            <a:headEnd/>
            <a:tailEnd/>
          </a:ln>
        </p:spPr>
        <p:txBody>
          <a:bodyPr wrap="square" lIns="153312" tIns="76666" rIns="153312" bIns="76666">
            <a:spAutoFit/>
          </a:bodyPr>
          <a:lstStyle>
            <a:defPPr>
              <a:defRPr lang="en-US"/>
            </a:defPPr>
            <a:lvl1pPr algn="ctr" defTabSz="4209759" eaLnBrk="0" hangingPunct="0">
              <a:defRPr sz="4729" b="1">
                <a:solidFill>
                  <a:schemeClr val="bg1"/>
                </a:solidFill>
              </a:defRPr>
            </a:lvl1pPr>
          </a:lstStyle>
          <a:p>
            <a:pPr algn="l"/>
            <a:r>
              <a:rPr lang="en-US" sz="3800" dirty="0">
                <a:solidFill>
                  <a:schemeClr val="tx1"/>
                </a:solidFill>
              </a:rPr>
              <a:t>Figure 3 Number of Patients with Claims Available Post-HSCT</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426662" y="6416155"/>
            <a:ext cx="21484340" cy="12882294"/>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363203" y="19573911"/>
            <a:ext cx="16042598" cy="855509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151677" y="28498800"/>
            <a:ext cx="14732282" cy="8887476"/>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092871" y="7953393"/>
            <a:ext cx="10824530" cy="11345054"/>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19138" rtl="0" eaLnBrk="1" fontAlgn="base" latinLnBrk="0" hangingPunct="1">
          <a:lnSpc>
            <a:spcPct val="100000"/>
          </a:lnSpc>
          <a:spcBef>
            <a:spcPct val="0"/>
          </a:spcBef>
          <a:spcAft>
            <a:spcPct val="0"/>
          </a:spcAft>
          <a:buClrTx/>
          <a:buSzTx/>
          <a:buFontTx/>
          <a:buNone/>
          <a:tabLst/>
          <a:defRPr kumimoji="0" lang="en-US" sz="1500" b="0"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19138" rtl="0" eaLnBrk="1" fontAlgn="base" latinLnBrk="0" hangingPunct="1">
          <a:lnSpc>
            <a:spcPct val="100000"/>
          </a:lnSpc>
          <a:spcBef>
            <a:spcPct val="0"/>
          </a:spcBef>
          <a:spcAft>
            <a:spcPct val="0"/>
          </a:spcAft>
          <a:buClrTx/>
          <a:buSzTx/>
          <a:buFontTx/>
          <a:buNone/>
          <a:tabLst/>
          <a:defRPr kumimoji="0" lang="en-US" sz="1500" b="0" i="0" u="none" strike="noStrike" cap="none" normalizeH="0" baseline="0" smtClean="0">
            <a:ln>
              <a:noFill/>
            </a:ln>
            <a:solidFill>
              <a:srgbClr val="FF0000"/>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3317</TotalTime>
  <Words>498</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Tufts-NEMC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HF</dc:creator>
  <cp:lastModifiedBy>Navalekar, Rohini</cp:lastModifiedBy>
  <cp:revision>328</cp:revision>
  <cp:lastPrinted>2018-11-12T17:55:28Z</cp:lastPrinted>
  <dcterms:created xsi:type="dcterms:W3CDTF">2009-05-04T20:17:24Z</dcterms:created>
  <dcterms:modified xsi:type="dcterms:W3CDTF">2022-05-17T18:15:53Z</dcterms:modified>
</cp:coreProperties>
</file>